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4164CA9-3A9E-4247-9525-5B0EB3DCFB0A}" type="datetimeFigureOut">
              <a:rPr lang="en-US" smtClean="0"/>
              <a:t>7/21/2012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4CA9-3A9E-4247-9525-5B0EB3DCFB0A}" type="datetimeFigureOut">
              <a:rPr lang="en-US" smtClean="0"/>
              <a:t>7/21/2012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4CA9-3A9E-4247-9525-5B0EB3DCFB0A}" type="datetimeFigureOut">
              <a:rPr lang="en-US" smtClean="0"/>
              <a:t>7/21/2012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4CA9-3A9E-4247-9525-5B0EB3DCFB0A}" type="datetimeFigureOut">
              <a:rPr lang="en-US" smtClean="0"/>
              <a:t>7/21/2012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4CA9-3A9E-4247-9525-5B0EB3DCFB0A}" type="datetimeFigureOut">
              <a:rPr lang="en-US" smtClean="0"/>
              <a:t>7/21/2012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4CA9-3A9E-4247-9525-5B0EB3DCFB0A}" type="datetimeFigureOut">
              <a:rPr lang="en-US" smtClean="0"/>
              <a:t>7/21/2012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4CA9-3A9E-4247-9525-5B0EB3DCFB0A}" type="datetimeFigureOut">
              <a:rPr lang="en-US" smtClean="0"/>
              <a:t>7/21/2012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4CA9-3A9E-4247-9525-5B0EB3DCFB0A}" type="datetimeFigureOut">
              <a:rPr lang="en-US" smtClean="0"/>
              <a:t>7/21/2012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4CA9-3A9E-4247-9525-5B0EB3DCFB0A}" type="datetimeFigureOut">
              <a:rPr lang="en-US" smtClean="0"/>
              <a:t>7/21/2012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4CA9-3A9E-4247-9525-5B0EB3DCFB0A}" type="datetimeFigureOut">
              <a:rPr lang="en-US" smtClean="0"/>
              <a:t>7/21/2012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4CA9-3A9E-4247-9525-5B0EB3DCFB0A}" type="datetimeFigureOut">
              <a:rPr lang="en-US" smtClean="0"/>
              <a:t>7/21/2012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4164CA9-3A9E-4247-9525-5B0EB3DCFB0A}" type="datetimeFigureOut">
              <a:rPr lang="en-US" smtClean="0"/>
              <a:t>7/21/2012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2791895-03F5-4DA8-8D4F-9D69ED39F5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vidego.multicastmedia.com/player.php?v=pmuj01a9&amp;video_uuid=pmuj01a9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itchFamily="34" charset="0"/>
              </a:rPr>
              <a:t>Innovators and Early Adopters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90600" y="2514600"/>
            <a:ext cx="7086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Administrators and support staff that will have to implement training and usage.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Educators willing to get in depth training via on-site professional development or promethean planet.</a:t>
            </a:r>
          </a:p>
        </p:txBody>
      </p:sp>
      <p:pic>
        <p:nvPicPr>
          <p:cNvPr id="4" name="Picture 4" descr="http://quest.aurorak12.org/files/2009/02/promethean-plan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799" y="4419600"/>
            <a:ext cx="2124075" cy="1886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26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Arial Narrow" pitchFamily="34" charset="0"/>
              </a:rPr>
              <a:t>Strategies for adoption of Promethean Boards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2057400"/>
            <a:ext cx="7391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To help improve innovators and early adopters understanding of the innovation the following may help: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US" sz="2000" dirty="0" smtClean="0"/>
              <a:t>Demonstrations of the multiple uses of the innovation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US" sz="2000" dirty="0" smtClean="0"/>
              <a:t>Impact of the innovation on how teachers can monitor student achievement utilizing the innovation.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US" sz="2000" dirty="0" smtClean="0"/>
              <a:t>Training on developing interactive activities with the innovation.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US" sz="2000" dirty="0" smtClean="0"/>
              <a:t>Support from Promethean Planet for teachers to provide training, supplies, communications, and a community of Promethean board users.</a:t>
            </a:r>
            <a:endParaRPr lang="en-US" sz="2000" dirty="0"/>
          </a:p>
        </p:txBody>
      </p:sp>
      <p:pic>
        <p:nvPicPr>
          <p:cNvPr id="5" name="Picture 2" descr="http://s4.brainpop.co.uk/blog/wp-content/uploads/2010/01/PrometheanPlanet_Smal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90088">
            <a:off x="586409" y="401312"/>
            <a:ext cx="1019171" cy="75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ages.schoolinsites.com/cache/School_3004/2cc2f34c7e1787ebe9972c2a928d045f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32159">
            <a:off x="7427013" y="5338927"/>
            <a:ext cx="1344333" cy="100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32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0"/>
            <a:ext cx="7024744" cy="762000"/>
          </a:xfrm>
        </p:spPr>
        <p:txBody>
          <a:bodyPr/>
          <a:lstStyle/>
          <a:p>
            <a:pPr algn="ctr"/>
            <a:r>
              <a:rPr lang="en-US" dirty="0">
                <a:latin typeface="Arial Narrow" pitchFamily="34" charset="0"/>
              </a:rPr>
              <a:t>Who are the laggards?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09600" y="1600200"/>
            <a:ext cx="7772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Educators that have not received training or access to a Promethean Board.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Educators that have not yet entered the 20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century and are not close to entering the 21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century.</a:t>
            </a:r>
            <a:endParaRPr lang="en-US" sz="1600" dirty="0" smtClean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677418"/>
            <a:ext cx="8153400" cy="3871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9593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28</TotalTime>
  <Words>145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Austin</vt:lpstr>
      <vt:lpstr>Innovators and Early Adopters</vt:lpstr>
      <vt:lpstr>Strategies for adoption of Promethean Boards</vt:lpstr>
      <vt:lpstr>Who are the laggards?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Linda</dc:creator>
  <cp:lastModifiedBy>Linda</cp:lastModifiedBy>
  <cp:revision>3</cp:revision>
  <dcterms:created xsi:type="dcterms:W3CDTF">2012-07-21T05:24:18Z</dcterms:created>
  <dcterms:modified xsi:type="dcterms:W3CDTF">2012-07-21T05:52:19Z</dcterms:modified>
</cp:coreProperties>
</file>